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835" r:id="rId1"/>
    <p:sldMasterId id="2147483880" r:id="rId2"/>
    <p:sldMasterId id="2147483887" r:id="rId3"/>
    <p:sldMasterId id="2147483914" r:id="rId4"/>
    <p:sldMasterId id="2147483942" r:id="rId5"/>
    <p:sldMasterId id="2147483958" r:id="rId6"/>
    <p:sldMasterId id="2147483967" r:id="rId7"/>
    <p:sldMasterId id="2147483996" r:id="rId8"/>
    <p:sldMasterId id="2147484001" r:id="rId9"/>
    <p:sldMasterId id="2147484019" r:id="rId10"/>
  </p:sldMasterIdLst>
  <p:notesMasterIdLst>
    <p:notesMasterId r:id="rId22"/>
  </p:notesMasterIdLst>
  <p:handoutMasterIdLst>
    <p:handoutMasterId r:id="rId23"/>
  </p:handoutMasterIdLst>
  <p:sldIdLst>
    <p:sldId id="6875" r:id="rId11"/>
    <p:sldId id="6878" r:id="rId12"/>
    <p:sldId id="6877" r:id="rId13"/>
    <p:sldId id="6879" r:id="rId14"/>
    <p:sldId id="6880" r:id="rId15"/>
    <p:sldId id="6883" r:id="rId16"/>
    <p:sldId id="6979" r:id="rId17"/>
    <p:sldId id="6881" r:id="rId18"/>
    <p:sldId id="6884" r:id="rId19"/>
    <p:sldId id="6887" r:id="rId20"/>
    <p:sldId id="6886" r:id="rId21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342"/>
    <a:srgbClr val="4D1547"/>
    <a:srgbClr val="941651"/>
    <a:srgbClr val="A80000"/>
    <a:srgbClr val="020501"/>
    <a:srgbClr val="350E31"/>
    <a:srgbClr val="7B0000"/>
    <a:srgbClr val="750000"/>
    <a:srgbClr val="530000"/>
    <a:srgbClr val="5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397" autoAdjust="0"/>
    <p:restoredTop sz="95000" autoAdjust="0"/>
  </p:normalViewPr>
  <p:slideViewPr>
    <p:cSldViewPr>
      <p:cViewPr varScale="1">
        <p:scale>
          <a:sx n="132" d="100"/>
          <a:sy n="132" d="100"/>
        </p:scale>
        <p:origin x="91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3751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1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939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11049000" cy="624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1474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83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2736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179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694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4620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76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560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4B45-A3AE-484D-A367-B437A173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F6987-BBAF-4007-9268-E9C6AD215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0A15D-ED9C-48D7-AF79-D625645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66BF-77DD-48EF-80B6-B4D89EA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2C34-A627-4C0F-A546-2D819728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6B4E-56F7-4B77-AA69-DCEECB87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FC6B-D62C-4031-86E8-140CAC52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F953-2832-4EDC-98A1-3D3F6B34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F778-FB68-414E-BB55-4777BBA8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5892D-848F-4102-B793-CE060E60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4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46DA-E639-48CE-9387-4E0EF4E7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634A7-4061-47AC-BFCD-B9313176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2285B-7B63-40FD-8AA9-D8D19E30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1185-BD51-48B3-8666-AEB3BC14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FB554-91F1-420F-B080-94C671B2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3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771-D93A-4CA5-A49F-9D55650E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B508-8B13-4A25-82DF-BEB7AA13B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BF924-81CD-41DE-9E33-0DDB10E6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906D4-1E60-4EC0-B25B-F5ABF294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FD5BB-9AE7-45D1-868B-70AA3121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CE5F3-3B9F-497A-88B8-68D41857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1284-9774-40D9-92E7-11E4F6F7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D7C29-5FD1-4F36-A2FB-EAF6B4FA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6516E-79D8-4713-A1AB-2910AA06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FB589-1C13-4262-BA69-883FFF0E1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89A82-28A6-43A2-93BC-D27D0F7B0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46607-118F-4EF5-8C53-36480352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9D3AB-837F-464E-98AC-1F65BD12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D3F5F-A9DE-4748-ADCD-09A64097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7F45-5C20-4AB2-AFC9-D7B90A8A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64808-4B91-4B1D-914D-6C4B0F0A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49865-26AA-48E8-BA9A-967162EF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76A1B-AB00-4706-876D-6745CDDD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26194-D847-4260-A022-5B7D64E1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22458-D4EA-49BE-A253-3AB0DD77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6F23E-A3E4-4BE3-901C-F6ADDE05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EE84-F3E6-45B1-9F82-73F23B9E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2956-97C2-4BBF-8998-110E8E80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E1141-EC34-49D9-91DD-276096CC4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8D307-F895-4776-AADD-8E62765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29B82-62CC-49D3-AA07-AE256C68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B0B1A-D776-4F70-BA00-3DA21F5B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14E4-CD2D-4D3D-8A32-F354CE41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60F97-1005-42A7-ACE4-99D7565D2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CE5FA-6CC5-4AE1-8350-23AAF173D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C351E-80E4-44B8-89AC-549F900D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B1ED-5209-4DBB-A464-B4FD7F16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78FB9-8011-4032-AEF2-90E25AB8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DA6E-6EA5-4E83-8935-6E06E599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C00C2-A001-44E0-A5C1-4C5448AC4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2E14-228B-4BE1-8DF9-BCF890E6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6C5E-AF28-4EE2-82B1-BB67C5A0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123B-5B16-4448-9ADB-F59B179F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19D9A-8EE8-4269-8501-0B9DA1E60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E18A5-8B58-4E8A-AAC6-2D6BF6DA3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88EE-70B7-45F6-993B-83FFADFD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3557-4788-4BE6-A6C4-CC786DA3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2C1F-C6AC-4834-9E0B-C2550BAE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4045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ransition spd="med">
    <p:fade/>
  </p:transition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7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1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5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249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21DC6-E42A-4548-9941-75A6147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5237F-84D9-4A99-A146-A0B650AD9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D590-AFB4-43B6-A8CD-7B02B56F0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8B1F-AF72-4863-A568-DED2001746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5E4E-D03E-49CE-84D1-18B10D049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7A96-76AF-4470-9A72-93F2680C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65851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39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58468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450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F88-3A86-9225-8F9F-B87B7AE5B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86BA-3424-2BE7-9B9B-8F01C8A84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ree Online Seminary Course | Old Testament History">
            <a:extLst>
              <a:ext uri="{FF2B5EF4-FFF2-40B4-BE49-F238E27FC236}">
                <a16:creationId xmlns:a16="http://schemas.microsoft.com/office/drawing/2014/main" id="{92C09635-0017-4C32-C86C-F378FEC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7"/>
            <a:ext cx="12192000" cy="68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69BCB-42A2-4965-AD3E-4CF248E52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47507-9257-68D1-2D57-0FA422FC1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C000"/>
                </a:solidFill>
                <a:effectLst/>
              </a:rPr>
              <a:t>New English Translation</a:t>
            </a:r>
          </a:p>
          <a:p>
            <a:r>
              <a:rPr lang="en-US" b="0" i="0" u="sng" dirty="0">
                <a:effectLst/>
              </a:rPr>
              <a:t>1 Chronicles 21:1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An adversary opposed Israel, inciting David to count how many warriors Israel had. </a:t>
            </a:r>
          </a:p>
          <a:p>
            <a:r>
              <a:rPr lang="en-US" u="sng" dirty="0"/>
              <a:t>2 Samuel 24:1</a:t>
            </a:r>
            <a:br>
              <a:rPr lang="en-US" dirty="0"/>
            </a:br>
            <a:r>
              <a:rPr lang="en-US" b="0" i="0" dirty="0">
                <a:effectLst/>
              </a:rPr>
              <a:t>The Lord’s anger again raged against Israel, and he incited David against them, saying, “Go count Israel and Judah.”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8B621-46AF-5644-0428-53E2177E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113540-76B2-3EA8-33AE-0D19DFF51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2 Chronicles 7:14 </a:t>
            </a:r>
            <a:br>
              <a:rPr lang="en-US" dirty="0"/>
            </a:br>
            <a:r>
              <a:rPr lang="en-US" dirty="0"/>
              <a:t>If my people, who are called by my name, will humble themselves and pray and seek my face and turn from their wicked ways, then I will hear from heaven, and I will forgive their sin and will heal their land.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C: Books of the Bible Poster (Poster) | Answers in Genesis">
            <a:extLst>
              <a:ext uri="{FF2B5EF4-FFF2-40B4-BE49-F238E27FC236}">
                <a16:creationId xmlns:a16="http://schemas.microsoft.com/office/drawing/2014/main" id="{E4E97445-4968-6CB0-2195-A60FF031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622"/>
          <a:stretch/>
        </p:blipFill>
        <p:spPr bwMode="auto">
          <a:xfrm>
            <a:off x="1657350" y="729046"/>
            <a:ext cx="8877300" cy="58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D74C48-B739-2C70-D3F8-4C5AEDA060DA}"/>
              </a:ext>
            </a:extLst>
          </p:cNvPr>
          <p:cNvSpPr/>
          <p:nvPr/>
        </p:nvSpPr>
        <p:spPr>
          <a:xfrm>
            <a:off x="4114800" y="296565"/>
            <a:ext cx="4267200" cy="259903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375D65-770F-16EA-3A96-C4C9354C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7148FF-F974-1E41-6C49-A7B0F600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39" y="877669"/>
            <a:ext cx="8264322" cy="426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C7E974-2EB4-D471-C5FE-FAC426312902}"/>
              </a:ext>
            </a:extLst>
          </p:cNvPr>
          <p:cNvSpPr txBox="1"/>
          <p:nvPr/>
        </p:nvSpPr>
        <p:spPr>
          <a:xfrm>
            <a:off x="1828800" y="5334000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0" indent="-342891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Purposeful stories retelling historical events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3B0330-3E5F-1A2F-AF41-4DBFF0039078}"/>
              </a:ext>
            </a:extLst>
          </p:cNvPr>
          <p:cNvSpPr/>
          <p:nvPr/>
        </p:nvSpPr>
        <p:spPr>
          <a:xfrm>
            <a:off x="6477000" y="685800"/>
            <a:ext cx="1600200" cy="3962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0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570B9C-6F67-6E6A-0F2E-64A0EA4C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Why does the Bible have 2 separate accounts of the same period?</a:t>
            </a:r>
          </a:p>
        </p:txBody>
      </p:sp>
    </p:spTree>
    <p:extLst>
      <p:ext uri="{BB962C8B-B14F-4D97-AF65-F5344CB8AC3E}">
        <p14:creationId xmlns:p14="http://schemas.microsoft.com/office/powerpoint/2010/main" val="7928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AEE77-CCA6-72E5-5736-3956A0AE2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45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EE537-AD46-F670-9CAF-CE90D44E4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4101BA-E2A6-7210-7A80-A0233E72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r>
              <a:rPr lang="en-US" dirty="0"/>
              <a:t>	• Who was Chronicles written for?</a:t>
            </a:r>
          </a:p>
          <a:p>
            <a:r>
              <a:rPr lang="en-US" dirty="0"/>
              <a:t>	• Who wrote it?</a:t>
            </a:r>
          </a:p>
          <a:p>
            <a:r>
              <a:rPr lang="en-US" dirty="0"/>
              <a:t>	• How are the Chronicles structured?</a:t>
            </a:r>
          </a:p>
        </p:txBody>
      </p:sp>
    </p:spTree>
    <p:extLst>
      <p:ext uri="{BB962C8B-B14F-4D97-AF65-F5344CB8AC3E}">
        <p14:creationId xmlns:p14="http://schemas.microsoft.com/office/powerpoint/2010/main" val="30162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A596C7-B310-F6B4-70BD-959005735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Theology</a:t>
            </a:r>
          </a:p>
        </p:txBody>
      </p:sp>
    </p:spTree>
    <p:extLst>
      <p:ext uri="{BB962C8B-B14F-4D97-AF65-F5344CB8AC3E}">
        <p14:creationId xmlns:p14="http://schemas.microsoft.com/office/powerpoint/2010/main" val="12117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CCA02-C520-F734-B126-2411066D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ED3E47-E8B7-1879-8FD6-FA351FB5D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i="0" u="sng" dirty="0">
                <a:effectLst/>
              </a:rPr>
              <a:t>1 </a:t>
            </a:r>
            <a:r>
              <a:rPr lang="en-US" u="sng" dirty="0"/>
              <a:t>C</a:t>
            </a:r>
            <a:r>
              <a:rPr lang="en-US" i="0" u="sng" dirty="0">
                <a:effectLst/>
              </a:rPr>
              <a:t>hronicles 21:1-4 </a:t>
            </a:r>
          </a:p>
          <a:p>
            <a:pPr algn="l"/>
            <a:r>
              <a:rPr lang="en-US" b="1" i="0" baseline="30000" dirty="0">
                <a:effectLst/>
              </a:rPr>
              <a:t>1</a:t>
            </a:r>
            <a:r>
              <a:rPr lang="en-US" b="0" i="0" dirty="0">
                <a:effectLst/>
              </a:rPr>
              <a:t>Satan rose up against Israel and caused David to take a census of the people of Israel. </a:t>
            </a:r>
          </a:p>
          <a:p>
            <a:pPr algn="l"/>
            <a:r>
              <a:rPr lang="en-US" b="1" i="0" baseline="30000" dirty="0">
                <a:effectLst/>
              </a:rPr>
              <a:t>2 </a:t>
            </a:r>
            <a:r>
              <a:rPr lang="en-US" b="0" i="0" dirty="0">
                <a:effectLst/>
              </a:rPr>
              <a:t>So David said to Joab and the commanders of the army, “Take a census of all the people of Israel—from Beersheba in the south to Dan in the north—and bring me a report so I may know how many there are.”</a:t>
            </a:r>
          </a:p>
          <a:p>
            <a:pPr algn="l"/>
            <a:r>
              <a:rPr lang="en-US" b="1" i="0" baseline="30000" dirty="0">
                <a:effectLst/>
              </a:rPr>
              <a:t>3 </a:t>
            </a:r>
            <a:r>
              <a:rPr lang="en-US" b="0" i="0" dirty="0">
                <a:effectLst/>
              </a:rPr>
              <a:t>But Joab replied, “May the </a:t>
            </a:r>
            <a:r>
              <a:rPr lang="en-US" b="0" i="0" cap="small" dirty="0">
                <a:effectLst/>
              </a:rPr>
              <a:t>Lord</a:t>
            </a:r>
            <a:r>
              <a:rPr lang="en-US" b="0" i="0" dirty="0">
                <a:effectLst/>
              </a:rPr>
              <a:t> increase the number of his people a hundred times over! But why, my lord the king, do you want to do this? Are they not all your servants? Why must you cause Israel to sin?”</a:t>
            </a:r>
          </a:p>
          <a:p>
            <a:pPr algn="l"/>
            <a:r>
              <a:rPr lang="en-US" b="1" i="0" baseline="30000" dirty="0">
                <a:effectLst/>
              </a:rPr>
              <a:t>4 </a:t>
            </a:r>
            <a:r>
              <a:rPr lang="en-US" b="0" i="0" dirty="0">
                <a:effectLst/>
              </a:rPr>
              <a:t>But the king insisted that they take the census, so Joab traveled throughout all Israel to count the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108CD-CBA4-0D5A-CC79-F0F92756B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F9D6A4-8E8A-955D-66AB-9584BF051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sng" dirty="0">
                <a:effectLst/>
              </a:rPr>
              <a:t>1 Chronicles 21:1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Satan rose up against Israel and caused David to take a census of the people of Israel. </a:t>
            </a:r>
          </a:p>
          <a:p>
            <a:r>
              <a:rPr lang="en-US" u="sng" dirty="0"/>
              <a:t>2 Samuel 24:1</a:t>
            </a:r>
            <a:br>
              <a:rPr lang="en-US" dirty="0"/>
            </a:br>
            <a:r>
              <a:rPr lang="en-US" b="0" i="0" dirty="0">
                <a:effectLst/>
              </a:rPr>
              <a:t>Once again, the anger of the </a:t>
            </a:r>
            <a:r>
              <a:rPr lang="en-US" b="0" i="0" cap="small" dirty="0">
                <a:effectLst/>
              </a:rPr>
              <a:t>Lord</a:t>
            </a:r>
            <a:r>
              <a:rPr lang="en-US" b="0" i="0" dirty="0">
                <a:effectLst/>
              </a:rPr>
              <a:t> burned against Israel, and he caused David to harm them by taking a census.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30764</TotalTime>
  <Words>336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Calibri</vt:lpstr>
      <vt:lpstr>Calibri Light</vt:lpstr>
      <vt:lpstr>1_WJB1</vt:lpstr>
      <vt:lpstr>7_WJB1</vt:lpstr>
      <vt:lpstr>WJB1</vt:lpstr>
      <vt:lpstr>8_WJB1</vt:lpstr>
      <vt:lpstr>Office Theme</vt:lpstr>
      <vt:lpstr>9_WJB1</vt:lpstr>
      <vt:lpstr>10_WJB1</vt:lpstr>
      <vt:lpstr>11_WJB1</vt:lpstr>
      <vt:lpstr>12_WJB1</vt:lpstr>
      <vt:lpstr>13_WJB1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1829</cp:revision>
  <cp:lastPrinted>2024-11-17T13:08:18Z</cp:lastPrinted>
  <dcterms:created xsi:type="dcterms:W3CDTF">2021-01-08T23:52:50Z</dcterms:created>
  <dcterms:modified xsi:type="dcterms:W3CDTF">2024-11-18T00:38:05Z</dcterms:modified>
</cp:coreProperties>
</file>