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835" r:id="rId1"/>
    <p:sldMasterId id="2147483880" r:id="rId2"/>
    <p:sldMasterId id="2147483887" r:id="rId3"/>
    <p:sldMasterId id="2147483914" r:id="rId4"/>
    <p:sldMasterId id="2147483942" r:id="rId5"/>
    <p:sldMasterId id="2147483958" r:id="rId6"/>
    <p:sldMasterId id="2147483967" r:id="rId7"/>
    <p:sldMasterId id="2147483996" r:id="rId8"/>
    <p:sldMasterId id="2147484001" r:id="rId9"/>
    <p:sldMasterId id="2147484019" r:id="rId10"/>
  </p:sldMasterIdLst>
  <p:notesMasterIdLst>
    <p:notesMasterId r:id="rId19"/>
  </p:notesMasterIdLst>
  <p:handoutMasterIdLst>
    <p:handoutMasterId r:id="rId20"/>
  </p:handoutMasterIdLst>
  <p:sldIdLst>
    <p:sldId id="6875" r:id="rId11"/>
    <p:sldId id="6877" r:id="rId12"/>
    <p:sldId id="7000" r:id="rId13"/>
    <p:sldId id="6980" r:id="rId14"/>
    <p:sldId id="7005" r:id="rId15"/>
    <p:sldId id="7001" r:id="rId16"/>
    <p:sldId id="7002" r:id="rId17"/>
    <p:sldId id="7003" r:id="rId18"/>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1342"/>
    <a:srgbClr val="4D1547"/>
    <a:srgbClr val="941651"/>
    <a:srgbClr val="A80000"/>
    <a:srgbClr val="020501"/>
    <a:srgbClr val="350E31"/>
    <a:srgbClr val="7B0000"/>
    <a:srgbClr val="750000"/>
    <a:srgbClr val="530000"/>
    <a:srgbClr val="5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487" autoAdjust="0"/>
    <p:restoredTop sz="94965" autoAdjust="0"/>
  </p:normalViewPr>
  <p:slideViewPr>
    <p:cSldViewPr>
      <p:cViewPr varScale="1">
        <p:scale>
          <a:sx n="88" d="100"/>
          <a:sy n="88" d="100"/>
        </p:scale>
        <p:origin x="108" y="462"/>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11/24/2024</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11/24/2024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9183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52257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82537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29899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35325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77641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7277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1903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1930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989748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11/24/2024</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879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935964045"/>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11/24/2024</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20940881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1258468"/>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11/24/2024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7624450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1F88-3A86-9225-8F9F-B87B7AE5B7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41886BA-3424-2BE7-9B9B-8F01C8A84ABA}"/>
              </a:ext>
            </a:extLst>
          </p:cNvPr>
          <p:cNvSpPr>
            <a:spLocks noGrp="1"/>
          </p:cNvSpPr>
          <p:nvPr>
            <p:ph type="subTitle" idx="1"/>
          </p:nvPr>
        </p:nvSpPr>
        <p:spPr/>
        <p:txBody>
          <a:bodyPr/>
          <a:lstStyle/>
          <a:p>
            <a:endParaRPr lang="en-US"/>
          </a:p>
        </p:txBody>
      </p:sp>
      <p:pic>
        <p:nvPicPr>
          <p:cNvPr id="1028" name="Picture 4" descr="Free Online Seminary Course | Old Testament History">
            <a:extLst>
              <a:ext uri="{FF2B5EF4-FFF2-40B4-BE49-F238E27FC236}">
                <a16:creationId xmlns:a16="http://schemas.microsoft.com/office/drawing/2014/main" id="{92C09635-0017-4C32-C86C-F378FEC3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7"/>
            <a:ext cx="12192000" cy="687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8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375D65-770F-16EA-3A96-C4C9354C31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4ED6C-8A48-421A-ADF2-3AFB31B038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37148FF-F974-1E41-6C49-A7B0F60006E4}"/>
              </a:ext>
            </a:extLst>
          </p:cNvPr>
          <p:cNvPicPr>
            <a:picLocks noChangeAspect="1"/>
          </p:cNvPicPr>
          <p:nvPr/>
        </p:nvPicPr>
        <p:blipFill>
          <a:blip r:embed="rId2"/>
          <a:stretch>
            <a:fillRect/>
          </a:stretch>
        </p:blipFill>
        <p:spPr>
          <a:xfrm>
            <a:off x="1963839" y="877669"/>
            <a:ext cx="8264322" cy="4267200"/>
          </a:xfrm>
          <a:prstGeom prst="rect">
            <a:avLst/>
          </a:prstGeom>
        </p:spPr>
      </p:pic>
      <p:sp>
        <p:nvSpPr>
          <p:cNvPr id="13" name="TextBox 12">
            <a:extLst>
              <a:ext uri="{FF2B5EF4-FFF2-40B4-BE49-F238E27FC236}">
                <a16:creationId xmlns:a16="http://schemas.microsoft.com/office/drawing/2014/main" id="{65C7E974-2EB4-D471-C5FE-FAC426312902}"/>
              </a:ext>
            </a:extLst>
          </p:cNvPr>
          <p:cNvSpPr txBox="1"/>
          <p:nvPr/>
        </p:nvSpPr>
        <p:spPr>
          <a:xfrm>
            <a:off x="1828800" y="5334000"/>
            <a:ext cx="8534400" cy="646331"/>
          </a:xfrm>
          <a:prstGeom prst="rect">
            <a:avLst/>
          </a:prstGeom>
          <a:noFill/>
        </p:spPr>
        <p:txBody>
          <a:bodyPr wrap="square">
            <a:spAutoFit/>
          </a:bodyPr>
          <a:lstStyle/>
          <a:p>
            <a:pPr marL="342891" marR="0" lvl="0" indent="-342891" algn="ctr" defTabSz="914377"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Purposeful stories retelling historical events</a:t>
            </a:r>
          </a:p>
        </p:txBody>
      </p:sp>
      <p:sp>
        <p:nvSpPr>
          <p:cNvPr id="3" name="Rectangle 2">
            <a:extLst>
              <a:ext uri="{FF2B5EF4-FFF2-40B4-BE49-F238E27FC236}">
                <a16:creationId xmlns:a16="http://schemas.microsoft.com/office/drawing/2014/main" id="{2C3B0330-3E5F-1A2F-AF41-4DBFF0039078}"/>
              </a:ext>
            </a:extLst>
          </p:cNvPr>
          <p:cNvSpPr/>
          <p:nvPr/>
        </p:nvSpPr>
        <p:spPr>
          <a:xfrm>
            <a:off x="7937500" y="688538"/>
            <a:ext cx="1600200" cy="39624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309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A5E397-72BB-A73C-C4EA-0C139DE6E270}"/>
              </a:ext>
            </a:extLst>
          </p:cNvPr>
          <p:cNvSpPr>
            <a:spLocks noGrp="1"/>
          </p:cNvSpPr>
          <p:nvPr>
            <p:ph type="sldNum" sz="quarter" idx="12"/>
          </p:nvPr>
        </p:nvSpPr>
        <p:spPr/>
        <p:txBody>
          <a:bodyPr/>
          <a:lstStyle/>
          <a:p>
            <a:fld id="{0AA4ED6C-8A48-421A-ADF2-3AFB31B0387B}" type="slidenum">
              <a:rPr lang="en-US" smtClean="0"/>
              <a:pPr/>
              <a:t>4</a:t>
            </a:fld>
            <a:endParaRPr lang="en-US"/>
          </a:p>
        </p:txBody>
      </p:sp>
    </p:spTree>
    <p:extLst>
      <p:ext uri="{BB962C8B-B14F-4D97-AF65-F5344CB8AC3E}">
        <p14:creationId xmlns:p14="http://schemas.microsoft.com/office/powerpoint/2010/main" val="19127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ap of the Jewish return from Babylonian exile.">
            <a:extLst>
              <a:ext uri="{FF2B5EF4-FFF2-40B4-BE49-F238E27FC236}">
                <a16:creationId xmlns:a16="http://schemas.microsoft.com/office/drawing/2014/main" id="{6403C921-5F7D-AB69-8089-F95022115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618" b="27205"/>
          <a:stretch/>
        </p:blipFill>
        <p:spPr bwMode="auto">
          <a:xfrm>
            <a:off x="20" y="10"/>
            <a:ext cx="12191980" cy="6857990"/>
          </a:xfrm>
          <a:prstGeom prst="rect">
            <a:avLst/>
          </a:prstGeom>
          <a:solidFill>
            <a:srgbClr val="FFFFFF"/>
          </a:solidFill>
        </p:spPr>
      </p:pic>
      <p:sp>
        <p:nvSpPr>
          <p:cNvPr id="2" name="Slide Number Placeholder 1" hidden="1">
            <a:extLst>
              <a:ext uri="{FF2B5EF4-FFF2-40B4-BE49-F238E27FC236}">
                <a16:creationId xmlns:a16="http://schemas.microsoft.com/office/drawing/2014/main" id="{537EA6D5-B51C-C676-EBEB-313261320E8F}"/>
              </a:ext>
            </a:extLst>
          </p:cNvPr>
          <p:cNvSpPr>
            <a:spLocks noGrp="1"/>
          </p:cNvSpPr>
          <p:nvPr>
            <p:ph type="sldNum" sz="quarter" idx="4294967295"/>
          </p:nvPr>
        </p:nvSpPr>
        <p:spPr>
          <a:xfrm>
            <a:off x="8737600" y="6356353"/>
            <a:ext cx="28448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AA4ED6C-8A48-421A-ADF2-3AFB31B038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490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C506C-901A-5E5A-47B6-91BA208F1EDA}"/>
              </a:ext>
            </a:extLst>
          </p:cNvPr>
          <p:cNvSpPr>
            <a:spLocks noGrp="1"/>
          </p:cNvSpPr>
          <p:nvPr>
            <p:ph type="sldNum" sz="quarter" idx="12"/>
          </p:nvPr>
        </p:nvSpPr>
        <p:spPr/>
        <p:txBody>
          <a:bodyPr/>
          <a:lstStyle/>
          <a:p>
            <a:fld id="{0AA4ED6C-8A48-421A-ADF2-3AFB31B0387B}" type="slidenum">
              <a:rPr lang="en-US" smtClean="0"/>
              <a:pPr/>
              <a:t>6</a:t>
            </a:fld>
            <a:endParaRPr lang="en-US"/>
          </a:p>
        </p:txBody>
      </p:sp>
    </p:spTree>
    <p:extLst>
      <p:ext uri="{BB962C8B-B14F-4D97-AF65-F5344CB8AC3E}">
        <p14:creationId xmlns:p14="http://schemas.microsoft.com/office/powerpoint/2010/main" val="366209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931E7A-0CDF-9C33-4549-72C65C7932CB}"/>
              </a:ext>
            </a:extLst>
          </p:cNvPr>
          <p:cNvSpPr>
            <a:spLocks noGrp="1"/>
          </p:cNvSpPr>
          <p:nvPr>
            <p:ph idx="1"/>
          </p:nvPr>
        </p:nvSpPr>
        <p:spPr/>
        <p:txBody>
          <a:bodyPr>
            <a:normAutofit/>
          </a:bodyPr>
          <a:lstStyle/>
          <a:p>
            <a:pPr algn="ctr"/>
            <a:r>
              <a:rPr lang="en-US" b="1" dirty="0">
                <a:solidFill>
                  <a:srgbClr val="FFC000"/>
                </a:solidFill>
              </a:rPr>
              <a:t>EZRA 1:1-5</a:t>
            </a:r>
          </a:p>
          <a:p>
            <a:r>
              <a:rPr lang="en-US" dirty="0"/>
              <a:t>In the first year of King Cyrus of Persia,  the Lord fulfilled the prophecy he had given through Jeremiah.  He stirred the heart of Cyrus to put this proclamation in writing and to send it throughout his kingdom:</a:t>
            </a:r>
          </a:p>
          <a:p>
            <a:r>
              <a:rPr lang="en-US" dirty="0"/>
              <a:t> This is what King Cyrus of Persia says:</a:t>
            </a:r>
          </a:p>
          <a:p>
            <a:endParaRPr lang="en-US" dirty="0"/>
          </a:p>
          <a:p>
            <a:endParaRPr lang="en-US" dirty="0"/>
          </a:p>
        </p:txBody>
      </p:sp>
    </p:spTree>
    <p:extLst>
      <p:ext uri="{BB962C8B-B14F-4D97-AF65-F5344CB8AC3E}">
        <p14:creationId xmlns:p14="http://schemas.microsoft.com/office/powerpoint/2010/main" val="292116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BAE1-0C86-A4C6-5A1C-45260C5D14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F449AC-388B-F75B-762D-5DF91D10B3C2}"/>
              </a:ext>
            </a:extLst>
          </p:cNvPr>
          <p:cNvSpPr>
            <a:spLocks noGrp="1"/>
          </p:cNvSpPr>
          <p:nvPr>
            <p:ph idx="1"/>
          </p:nvPr>
        </p:nvSpPr>
        <p:spPr/>
        <p:txBody>
          <a:bodyPr>
            <a:normAutofit/>
          </a:bodyPr>
          <a:lstStyle/>
          <a:p>
            <a:r>
              <a:rPr lang="en-US" dirty="0"/>
              <a:t>The Lord, the God of heaven, has given me all the kingdoms of the earth. He has appointed me to build him a Temple at Jerusalem, which is in Judah. </a:t>
            </a:r>
          </a:p>
          <a:p>
            <a:r>
              <a:rPr lang="en-US" dirty="0"/>
              <a:t>Any of you who are his people may go to Jerusalem in Judah to rebuild this Temple of the Lord, the God of Israel, who lives in Jerusalem. And may your God be with you! </a:t>
            </a:r>
          </a:p>
          <a:p>
            <a:r>
              <a:rPr lang="en-US" dirty="0"/>
              <a:t>Wherever this Jewish remnant is found, let their neighbors contribute toward their expenses by giving them silver and gold, supplies for the journey, and livestock, as well as a voluntary offering for the Temple of God in Jerusalem.</a:t>
            </a:r>
          </a:p>
          <a:p>
            <a:endParaRPr lang="en-US" dirty="0"/>
          </a:p>
          <a:p>
            <a:endParaRPr lang="en-US" dirty="0"/>
          </a:p>
        </p:txBody>
      </p:sp>
    </p:spTree>
    <p:extLst>
      <p:ext uri="{BB962C8B-B14F-4D97-AF65-F5344CB8AC3E}">
        <p14:creationId xmlns:p14="http://schemas.microsoft.com/office/powerpoint/2010/main" val="2033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0A2B7D-E7E9-3651-0752-B170BC590EEF}"/>
              </a:ext>
            </a:extLst>
          </p:cNvPr>
          <p:cNvSpPr>
            <a:spLocks noGrp="1"/>
          </p:cNvSpPr>
          <p:nvPr>
            <p:ph idx="1"/>
          </p:nvPr>
        </p:nvSpPr>
        <p:spPr/>
        <p:txBody>
          <a:bodyPr/>
          <a:lstStyle/>
          <a:p>
            <a:r>
              <a:rPr lang="en-US" sz="3600" dirty="0">
                <a:effectLst/>
                <a:latin typeface="Calibri" panose="020F0502020204030204" pitchFamily="34" charset="0"/>
                <a:ea typeface="Calibri" panose="020F0502020204030204" pitchFamily="34" charset="0"/>
                <a:cs typeface="Calibri" panose="020F0502020204030204" pitchFamily="34" charset="0"/>
              </a:rPr>
              <a:t>Then God stirred the hearts of the priests and Levites and the leaders of the tribes of Judah and Benjamin to go to Jerusalem to rebuild the Temple of the Lord. </a:t>
            </a:r>
            <a:endParaRPr lang="en-US" sz="3600" dirty="0">
              <a:effectLst/>
              <a:latin typeface="Calibri" panose="020F0502020204030204" pitchFamily="34" charset="0"/>
              <a:ea typeface="Calibri" panose="020F0502020204030204" pitchFamily="34" charset="0"/>
              <a:cs typeface="Calibri (Body)"/>
            </a:endParaRPr>
          </a:p>
          <a:p>
            <a:endParaRPr lang="en-US" dirty="0"/>
          </a:p>
        </p:txBody>
      </p:sp>
    </p:spTree>
    <p:extLst>
      <p:ext uri="{BB962C8B-B14F-4D97-AF65-F5344CB8AC3E}">
        <p14:creationId xmlns:p14="http://schemas.microsoft.com/office/powerpoint/2010/main" val="390266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31154</TotalTime>
  <Words>211</Words>
  <Application>Microsoft Office PowerPoint</Application>
  <PresentationFormat>Widescreen</PresentationFormat>
  <Paragraphs>12</Paragraphs>
  <Slides>8</Slides>
  <Notes>0</Notes>
  <HiddenSlides>0</HiddenSlides>
  <MMClips>0</MMClips>
  <ScaleCrop>false</ScaleCrop>
  <HeadingPairs>
    <vt:vector size="8" baseType="variant">
      <vt:variant>
        <vt:lpstr>Fonts Used</vt:lpstr>
      </vt:variant>
      <vt:variant>
        <vt:i4>3</vt:i4>
      </vt:variant>
      <vt:variant>
        <vt:lpstr>Theme</vt:lpstr>
      </vt:variant>
      <vt:variant>
        <vt:i4>10</vt:i4>
      </vt:variant>
      <vt:variant>
        <vt:lpstr>Slide Titles</vt:lpstr>
      </vt:variant>
      <vt:variant>
        <vt:i4>8</vt:i4>
      </vt:variant>
      <vt:variant>
        <vt:lpstr>Custom Shows</vt:lpstr>
      </vt:variant>
      <vt:variant>
        <vt:i4>1</vt:i4>
      </vt:variant>
    </vt:vector>
  </HeadingPairs>
  <TitlesOfParts>
    <vt:vector size="22" baseType="lpstr">
      <vt:lpstr>Arial</vt:lpstr>
      <vt:lpstr>Calibri</vt:lpstr>
      <vt:lpstr>Calibri Light</vt:lpstr>
      <vt:lpstr>1_WJB1</vt:lpstr>
      <vt:lpstr>7_WJB1</vt:lpstr>
      <vt:lpstr>WJB1</vt:lpstr>
      <vt:lpstr>8_WJB1</vt:lpstr>
      <vt:lpstr>Office Theme</vt:lpstr>
      <vt:lpstr>9_WJB1</vt:lpstr>
      <vt:lpstr>10_WJB1</vt:lpstr>
      <vt:lpstr>11_WJB1</vt:lpstr>
      <vt:lpstr>12_WJB1</vt:lpstr>
      <vt:lpstr>13_WJB1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1837</cp:revision>
  <cp:lastPrinted>2024-11-17T13:08:18Z</cp:lastPrinted>
  <dcterms:created xsi:type="dcterms:W3CDTF">2021-01-08T23:52:50Z</dcterms:created>
  <dcterms:modified xsi:type="dcterms:W3CDTF">2024-11-24T18:15:15Z</dcterms:modified>
</cp:coreProperties>
</file>