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835" r:id="rId1"/>
    <p:sldMasterId id="2147483880" r:id="rId2"/>
    <p:sldMasterId id="2147483887" r:id="rId3"/>
    <p:sldMasterId id="2147483914" r:id="rId4"/>
    <p:sldMasterId id="2147483942" r:id="rId5"/>
    <p:sldMasterId id="2147483958" r:id="rId6"/>
    <p:sldMasterId id="2147483967" r:id="rId7"/>
    <p:sldMasterId id="2147483996" r:id="rId8"/>
    <p:sldMasterId id="2147484001" r:id="rId9"/>
    <p:sldMasterId id="2147484019" r:id="rId10"/>
    <p:sldMasterId id="2147484022" r:id="rId11"/>
  </p:sldMasterIdLst>
  <p:notesMasterIdLst>
    <p:notesMasterId r:id="rId32"/>
  </p:notesMasterIdLst>
  <p:handoutMasterIdLst>
    <p:handoutMasterId r:id="rId33"/>
  </p:handoutMasterIdLst>
  <p:sldIdLst>
    <p:sldId id="6877" r:id="rId12"/>
    <p:sldId id="6875" r:id="rId13"/>
    <p:sldId id="6878" r:id="rId14"/>
    <p:sldId id="6882" r:id="rId15"/>
    <p:sldId id="6880" r:id="rId16"/>
    <p:sldId id="7038" r:id="rId17"/>
    <p:sldId id="6890" r:id="rId18"/>
    <p:sldId id="6885" r:id="rId19"/>
    <p:sldId id="6886" r:id="rId20"/>
    <p:sldId id="6883" r:id="rId21"/>
    <p:sldId id="7017" r:id="rId22"/>
    <p:sldId id="7042" r:id="rId23"/>
    <p:sldId id="5721" r:id="rId24"/>
    <p:sldId id="5722" r:id="rId25"/>
    <p:sldId id="5723" r:id="rId26"/>
    <p:sldId id="5724" r:id="rId27"/>
    <p:sldId id="5725" r:id="rId28"/>
    <p:sldId id="5726" r:id="rId29"/>
    <p:sldId id="5727" r:id="rId30"/>
    <p:sldId id="270" r:id="rId31"/>
  </p:sldIdLst>
  <p:sldSz cx="12192000" cy="6858000"/>
  <p:notesSz cx="6950075" cy="9236075"/>
  <p:custShowLst>
    <p:custShow name="Memes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1342"/>
    <a:srgbClr val="4D1547"/>
    <a:srgbClr val="941651"/>
    <a:srgbClr val="A80000"/>
    <a:srgbClr val="020501"/>
    <a:srgbClr val="350E31"/>
    <a:srgbClr val="7B0000"/>
    <a:srgbClr val="750000"/>
    <a:srgbClr val="530000"/>
    <a:srgbClr val="5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502" autoAdjust="0"/>
    <p:restoredTop sz="94965" autoAdjust="0"/>
  </p:normalViewPr>
  <p:slideViewPr>
    <p:cSldViewPr>
      <p:cViewPr varScale="1">
        <p:scale>
          <a:sx n="88" d="100"/>
          <a:sy n="88" d="100"/>
        </p:scale>
        <p:origin x="108" y="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74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1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BA261189-8F52-444B-890B-269A83425068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1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186FB555-BB8E-49AE-B117-4AF281875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25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1" y="0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57277A89-0140-4E3B-8429-21E784784C77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5" rIns="92474" bIns="462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4" tIns="46235" rIns="92474" bIns="462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1" y="8772668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ED4FF1BE-2FA6-48B7-A734-A21F96AC4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2"/>
            <a:ext cx="10668000" cy="1470025"/>
          </a:xfrm>
        </p:spPr>
        <p:txBody>
          <a:bodyPr>
            <a:normAutofit/>
          </a:bodyPr>
          <a:lstStyle>
            <a:lvl1pPr>
              <a:defRPr sz="5000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2"/>
            <a:ext cx="10668000" cy="1470025"/>
          </a:xfrm>
        </p:spPr>
        <p:txBody>
          <a:bodyPr>
            <a:normAutofit/>
          </a:bodyPr>
          <a:lstStyle>
            <a:lvl1pPr>
              <a:defRPr sz="3751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19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8601"/>
            <a:ext cx="10668000" cy="1470025"/>
          </a:xfrm>
        </p:spPr>
        <p:txBody>
          <a:bodyPr>
            <a:normAutofit/>
          </a:bodyPr>
          <a:lstStyle>
            <a:lvl1pPr>
              <a:defRPr sz="5000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566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905000"/>
            <a:ext cx="112776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9398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11049000" cy="624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1474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30FD-499F-4894-AD62-C3DDA6D91343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5833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19-26D9-4639-ACD9-1778E09FE223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273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BF5A-C490-4208-8FDD-AE8DF5A71761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0179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5850-DE81-411D-BAB1-33C2310A1D88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694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4620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16AF-8146-43CC-99FA-DAB7087B2826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9760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28600"/>
            <a:ext cx="11785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5560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4B45-A3AE-484D-A367-B437A173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F6987-BBAF-4007-9268-E9C6AD215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0A15D-ED9C-48D7-AF79-D6256454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66BF-77DD-48EF-80B6-B4D89EAE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2C34-A627-4C0F-A546-2D819728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38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6B4E-56F7-4B77-AA69-DCEECB87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FC6B-D62C-4031-86E8-140CAC52D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F953-2832-4EDC-98A1-3D3F6B34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AF778-FB68-414E-BB55-4777BBA8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5892D-848F-4102-B793-CE060E60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7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46DA-E639-48CE-9387-4E0EF4E7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634A7-4061-47AC-BFCD-B93131767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2285B-7B63-40FD-8AA9-D8D19E30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91185-BD51-48B3-8666-AEB3BC14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FB554-91F1-420F-B080-94C671B2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37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C771-D93A-4CA5-A49F-9D55650E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B508-8B13-4A25-82DF-BEB7AA13B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BF924-81CD-41DE-9E33-0DDB10E6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06D4-1E60-4EC0-B25B-F5ABF294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FD5BB-9AE7-45D1-868B-70AA3121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CE5F3-3B9F-497A-88B8-68D41857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0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1284-9774-40D9-92E7-11E4F6F7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7C29-5FD1-4F36-A2FB-EAF6B4FA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6516E-79D8-4713-A1AB-2910AA06F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FB589-1C13-4262-BA69-883FFF0E1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89A82-28A6-43A2-93BC-D27D0F7B0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46607-118F-4EF5-8C53-36480352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F9D3AB-837F-464E-98AC-1F65BD12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D3F5F-A9DE-4748-ADCD-09A64097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25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7F45-5C20-4AB2-AFC9-D7B90A8A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64808-4B91-4B1D-914D-6C4B0F0A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49865-26AA-48E8-BA9A-967162EF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76A1B-AB00-4706-876D-6745CDDD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6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26194-D847-4260-A022-5B7D64E1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22458-D4EA-49BE-A253-3AB0DD77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6F23E-A3E4-4BE3-901C-F6ADDE05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72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EE84-F3E6-45B1-9F82-73F23B9E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12956-97C2-4BBF-8998-110E8E80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E1141-EC34-49D9-91DD-276096CC4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8D307-F895-4776-AADD-8E62765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29B82-62CC-49D3-AA07-AE256C68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B0B1A-D776-4F70-BA00-3DA21F5B3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39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14E4-CD2D-4D3D-8A32-F354CE41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60F97-1005-42A7-ACE4-99D7565D2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CE5FA-6CC5-4AE1-8350-23AAF173D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C351E-80E4-44B8-89AC-549F900D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AB1ED-5209-4DBB-A464-B4FD7F16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78FB9-8011-4032-AEF2-90E25AB8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5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30FD-499F-4894-AD62-C3DDA6D91343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DA6E-6EA5-4E83-8935-6E06E599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C00C2-A001-44E0-A5C1-4C5448AC4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E2E14-228B-4BE1-8DF9-BCF890E6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6C5E-AF28-4EE2-82B1-BB67C5A05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D123B-5B16-4448-9ADB-F59B179F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19D9A-8EE8-4269-8501-0B9DA1E60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E18A5-8B58-4E8A-AAC6-2D6BF6DA3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88EE-70B7-45F6-993B-83FFADFD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23557-4788-4BE6-A6C4-CC786DA3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2C1F-C6AC-4834-9E0B-C2550BAE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2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6B4E-56F7-4B77-AA69-DCEECB87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FC6B-D62C-4031-86E8-140CAC52D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F953-2832-4EDC-98A1-3D3F6B34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8B1F-AF72-4863-A568-DED200174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AF778-FB68-414E-BB55-4777BBA8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5892D-848F-4102-B793-CE060E60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1602-0B6A-4A26-903F-E20F24ED4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62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28600"/>
            <a:ext cx="11785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9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19-26D9-4639-ACD9-1778E09FE223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BF5A-C490-4208-8FDD-AE8DF5A71761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5850-DE81-411D-BAB1-33C2310A1D88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16AF-8146-43CC-99FA-DAB7087B2826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8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64045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A4AA9-BC64-4FAD-BBBA-9168956D517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6768-A7E2-4712-82BD-98EF6C876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3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9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</p:sldLayoutIdLst>
  <p:transition spd="med">
    <p:fade/>
  </p:transition>
  <p:hf hdr="0" ftr="0" dt="0"/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7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21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ts val="0"/>
        </a:spcBef>
        <a:spcAft>
          <a:spcPts val="900"/>
        </a:spcAft>
        <a:buFontTx/>
        <a:buNone/>
        <a:defRPr sz="15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12493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21DC6-E42A-4548-9941-75A6147D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5237F-84D9-4A99-A146-A0B650AD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9D590-AFB4-43B6-A8CD-7B02B56F0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F8B1F-AF72-4863-A568-DED20017467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85E4E-D03E-49CE-84D1-18B10D049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07A96-76AF-4470-9A72-93F2680C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1602-0B6A-4A26-903F-E20F24ED4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8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65851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39417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58468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45017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75D65-770F-16EA-3A96-C4C9354C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4ED6C-8A48-421A-ADF2-3AFB31B038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148FF-F974-1E41-6C49-A7B0F600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39" y="877669"/>
            <a:ext cx="8264322" cy="426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C7E974-2EB4-D471-C5FE-FAC426312902}"/>
              </a:ext>
            </a:extLst>
          </p:cNvPr>
          <p:cNvSpPr txBox="1"/>
          <p:nvPr/>
        </p:nvSpPr>
        <p:spPr>
          <a:xfrm>
            <a:off x="1828800" y="5334000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Purposeful stories retelling historical events</a:t>
            </a:r>
          </a:p>
        </p:txBody>
      </p:sp>
    </p:spTree>
    <p:extLst>
      <p:ext uri="{BB962C8B-B14F-4D97-AF65-F5344CB8AC3E}">
        <p14:creationId xmlns:p14="http://schemas.microsoft.com/office/powerpoint/2010/main" val="29630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21D4-19C5-1750-EE61-3D6A164E9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CB0B9-B248-7B9F-D820-540B5FBA0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800" dirty="0">
                <a:latin typeface="Baguet Script" pitchFamily="2" charset="77"/>
                <a:ea typeface="Baskerville" panose="02020502070401020303" pitchFamily="18" charset="0"/>
                <a:cs typeface="Ayuthaya" pitchFamily="2" charset="-34"/>
              </a:rPr>
              <a:t>Every client, every contract, every job</a:t>
            </a:r>
          </a:p>
          <a:p>
            <a:pPr algn="ctr"/>
            <a:r>
              <a:rPr lang="en-US" sz="4800" dirty="0">
                <a:latin typeface="Baguet Script" pitchFamily="2" charset="77"/>
                <a:ea typeface="Baskerville" panose="02020502070401020303" pitchFamily="18" charset="0"/>
                <a:cs typeface="Ayuthaya" pitchFamily="2" charset="-34"/>
              </a:rPr>
              <a:t>We're with you</a:t>
            </a:r>
          </a:p>
          <a:p>
            <a:endParaRPr lang="en-US" dirty="0"/>
          </a:p>
        </p:txBody>
      </p:sp>
      <p:pic>
        <p:nvPicPr>
          <p:cNvPr id="1028" name="Picture 4" descr="Sherwin Williams Logo, symbol, meaning, history, PNG, brand">
            <a:extLst>
              <a:ext uri="{FF2B5EF4-FFF2-40B4-BE49-F238E27FC236}">
                <a16:creationId xmlns:a16="http://schemas.microsoft.com/office/drawing/2014/main" id="{816BA6CD-9C6C-D4AE-12B0-7D68CAF5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36" y="533400"/>
            <a:ext cx="3369128" cy="31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D776E-6C0B-F63A-3A97-78006297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4689F-7280-7A59-F447-01C20BAD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219A-A38A-5C3C-B413-65FA8862E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2D45D-740F-4046-607B-74D4140D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" r="1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B785D-326A-7BCC-25D6-7240C941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22363"/>
            <a:ext cx="11353800" cy="30632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11500" dirty="0">
                <a:solidFill>
                  <a:srgbClr val="FFFFFF"/>
                </a:solidFill>
                <a:latin typeface="Echelon" panose="00000400000000000000" pitchFamily="2" charset="0"/>
              </a:rPr>
              <a:t>Hark the Herald Angels Sing</a:t>
            </a:r>
          </a:p>
        </p:txBody>
      </p:sp>
    </p:spTree>
    <p:extLst>
      <p:ext uri="{BB962C8B-B14F-4D97-AF65-F5344CB8AC3E}">
        <p14:creationId xmlns:p14="http://schemas.microsoft.com/office/powerpoint/2010/main" val="3552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Hark! The herald angels sing</a:t>
            </a:r>
          </a:p>
          <a:p>
            <a:pPr algn="ctr"/>
            <a:r>
              <a:rPr lang="en-US" sz="4800" dirty="0"/>
              <a:t>“Glory to the newborn King</a:t>
            </a:r>
          </a:p>
          <a:p>
            <a:pPr algn="ctr"/>
            <a:r>
              <a:rPr lang="en-US" sz="4800" dirty="0"/>
              <a:t>Peace on earth, and mercy mild</a:t>
            </a:r>
          </a:p>
          <a:p>
            <a:pPr algn="ctr"/>
            <a:r>
              <a:rPr lang="en-US" sz="4800" dirty="0"/>
              <a:t>God and sinners reconciled!”</a:t>
            </a:r>
          </a:p>
        </p:txBody>
      </p:sp>
    </p:spTree>
    <p:extLst>
      <p:ext uri="{BB962C8B-B14F-4D97-AF65-F5344CB8AC3E}">
        <p14:creationId xmlns:p14="http://schemas.microsoft.com/office/powerpoint/2010/main" val="20812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Joyful, all ye nations rise</a:t>
            </a:r>
          </a:p>
          <a:p>
            <a:pPr algn="ctr"/>
            <a:r>
              <a:rPr lang="en-US" sz="4800" dirty="0"/>
              <a:t>Join the triumph of the skies</a:t>
            </a:r>
          </a:p>
          <a:p>
            <a:pPr algn="ctr"/>
            <a:r>
              <a:rPr lang="en-US" sz="4800" dirty="0"/>
              <a:t>With </a:t>
            </a:r>
            <a:r>
              <a:rPr lang="en-US" sz="4800" dirty="0" err="1"/>
              <a:t>th’angelic</a:t>
            </a:r>
            <a:r>
              <a:rPr lang="en-US" sz="4800" dirty="0"/>
              <a:t> host proclaim</a:t>
            </a:r>
          </a:p>
          <a:p>
            <a:pPr algn="ctr"/>
            <a:r>
              <a:rPr lang="en-US" sz="4800" dirty="0"/>
              <a:t>“Christ is born in Bethlehem!”  </a:t>
            </a:r>
          </a:p>
          <a:p>
            <a:pPr algn="ctr"/>
            <a:r>
              <a:rPr lang="en-US" sz="4800" i="1" dirty="0"/>
              <a:t>With </a:t>
            </a:r>
            <a:r>
              <a:rPr lang="en-US" sz="4800" i="1" dirty="0" err="1"/>
              <a:t>th’angelic</a:t>
            </a:r>
            <a:r>
              <a:rPr lang="en-US" sz="4800" i="1" dirty="0"/>
              <a:t> host proclaim</a:t>
            </a:r>
          </a:p>
          <a:p>
            <a:pPr algn="ctr"/>
            <a:r>
              <a:rPr lang="en-US" sz="4800" i="1" dirty="0"/>
              <a:t>“Christ is born in Bethlehem!”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3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Christ, by highest </a:t>
            </a:r>
            <a:r>
              <a:rPr lang="en-US" sz="4800" dirty="0" err="1"/>
              <a:t>heav’n</a:t>
            </a:r>
            <a:r>
              <a:rPr lang="en-US" sz="4800" dirty="0"/>
              <a:t> adored</a:t>
            </a:r>
          </a:p>
          <a:p>
            <a:pPr algn="ctr"/>
            <a:r>
              <a:rPr lang="en-US" sz="4800" dirty="0"/>
              <a:t>Christ the everlasting Lord</a:t>
            </a:r>
          </a:p>
          <a:p>
            <a:pPr algn="ctr"/>
            <a:r>
              <a:rPr lang="en-US" sz="4800" dirty="0"/>
              <a:t>Late in time, behold Him come</a:t>
            </a:r>
          </a:p>
          <a:p>
            <a:pPr algn="ctr"/>
            <a:r>
              <a:rPr lang="en-US" sz="4800" dirty="0"/>
              <a:t>Offspring of a virgin’s womb</a:t>
            </a:r>
          </a:p>
        </p:txBody>
      </p:sp>
    </p:spTree>
    <p:extLst>
      <p:ext uri="{BB962C8B-B14F-4D97-AF65-F5344CB8AC3E}">
        <p14:creationId xmlns:p14="http://schemas.microsoft.com/office/powerpoint/2010/main" val="40913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Veiled in flesh the Godhead see</a:t>
            </a:r>
          </a:p>
          <a:p>
            <a:pPr algn="ctr"/>
            <a:r>
              <a:rPr lang="en-US" sz="4800" dirty="0"/>
              <a:t>Hail </a:t>
            </a:r>
            <a:r>
              <a:rPr lang="en-US" sz="4800" dirty="0" err="1"/>
              <a:t>th</a:t>
            </a:r>
            <a:r>
              <a:rPr lang="en-US" sz="4800" dirty="0"/>
              <a:t>’ incarnate Deity</a:t>
            </a:r>
          </a:p>
          <a:p>
            <a:pPr algn="ctr"/>
            <a:r>
              <a:rPr lang="en-US" sz="4800" dirty="0"/>
              <a:t>Pleased as man with men to dwell</a:t>
            </a:r>
          </a:p>
          <a:p>
            <a:pPr algn="ctr"/>
            <a:r>
              <a:rPr lang="en-US" sz="4800" dirty="0"/>
              <a:t>Jesus our Emmanuel</a:t>
            </a:r>
          </a:p>
          <a:p>
            <a:pPr algn="ctr"/>
            <a:r>
              <a:rPr lang="en-US" sz="4800" i="1" dirty="0"/>
              <a:t>Pleased as man with men to dwell</a:t>
            </a:r>
          </a:p>
          <a:p>
            <a:pPr algn="ctr"/>
            <a:r>
              <a:rPr lang="en-US" sz="4800" i="1" dirty="0"/>
              <a:t>Jesus our Emmanuel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735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Hail the heavenly Prince of Peace! </a:t>
            </a:r>
          </a:p>
          <a:p>
            <a:pPr algn="ctr"/>
            <a:r>
              <a:rPr lang="en-US" sz="4800" dirty="0"/>
              <a:t>Hail the Sun of Righteousness!</a:t>
            </a:r>
          </a:p>
          <a:p>
            <a:pPr algn="ctr"/>
            <a:r>
              <a:rPr lang="en-US" sz="4800" dirty="0"/>
              <a:t>Light and life to all He brings</a:t>
            </a:r>
          </a:p>
          <a:p>
            <a:pPr algn="ctr"/>
            <a:r>
              <a:rPr lang="en-US" sz="4800" dirty="0" err="1"/>
              <a:t>Ris’n</a:t>
            </a:r>
            <a:r>
              <a:rPr lang="en-US" sz="4800" dirty="0"/>
              <a:t> with healing in His wings</a:t>
            </a:r>
          </a:p>
        </p:txBody>
      </p:sp>
    </p:spTree>
    <p:extLst>
      <p:ext uri="{BB962C8B-B14F-4D97-AF65-F5344CB8AC3E}">
        <p14:creationId xmlns:p14="http://schemas.microsoft.com/office/powerpoint/2010/main" val="1546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Mild He lays His glory by</a:t>
            </a:r>
          </a:p>
          <a:p>
            <a:pPr algn="ctr"/>
            <a:r>
              <a:rPr lang="en-US" sz="4800" dirty="0"/>
              <a:t>Born that man no more may die</a:t>
            </a:r>
          </a:p>
          <a:p>
            <a:pPr algn="ctr"/>
            <a:r>
              <a:rPr lang="en-US" sz="4800" dirty="0"/>
              <a:t>Born to raise the sons of earth</a:t>
            </a:r>
          </a:p>
          <a:p>
            <a:pPr algn="ctr"/>
            <a:r>
              <a:rPr lang="en-US" sz="4800" dirty="0"/>
              <a:t>Born to give them second birth</a:t>
            </a:r>
          </a:p>
          <a:p>
            <a:pPr algn="ctr"/>
            <a:r>
              <a:rPr lang="en-US" sz="4800" i="1" dirty="0"/>
              <a:t>Born to raise the sons of earth</a:t>
            </a:r>
          </a:p>
          <a:p>
            <a:pPr algn="ctr"/>
            <a:r>
              <a:rPr lang="en-US" sz="4800" i="1" dirty="0"/>
              <a:t>Born to give them second birth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139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Come, Desire of Nations, come</a:t>
            </a:r>
          </a:p>
          <a:p>
            <a:pPr algn="ctr"/>
            <a:r>
              <a:rPr lang="en-US" sz="4800" dirty="0"/>
              <a:t>Fix in us Thy humble home</a:t>
            </a:r>
          </a:p>
          <a:p>
            <a:pPr algn="ctr"/>
            <a:r>
              <a:rPr lang="en-US" sz="4800" dirty="0"/>
              <a:t>Rise, the woman’s conquering Seed</a:t>
            </a:r>
          </a:p>
          <a:p>
            <a:pPr algn="ctr"/>
            <a:r>
              <a:rPr lang="en-US" sz="4800" dirty="0"/>
              <a:t>Bruise in us the serpent’s head</a:t>
            </a:r>
          </a:p>
        </p:txBody>
      </p:sp>
    </p:spTree>
    <p:extLst>
      <p:ext uri="{BB962C8B-B14F-4D97-AF65-F5344CB8AC3E}">
        <p14:creationId xmlns:p14="http://schemas.microsoft.com/office/powerpoint/2010/main" val="27640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1F88-3A86-9225-8F9F-B87B7AE5B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886BA-3424-2BE7-9B9B-8F01C8A84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Free Online Seminary Course | Old Testament History">
            <a:extLst>
              <a:ext uri="{FF2B5EF4-FFF2-40B4-BE49-F238E27FC236}">
                <a16:creationId xmlns:a16="http://schemas.microsoft.com/office/drawing/2014/main" id="{92C09635-0017-4C32-C86C-F378FEC3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7"/>
            <a:ext cx="12192000" cy="68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D5CA8-3C3B-2BF9-6187-4647A1E6B118}"/>
              </a:ext>
            </a:extLst>
          </p:cNvPr>
          <p:cNvSpPr txBox="1"/>
          <p:nvPr/>
        </p:nvSpPr>
        <p:spPr>
          <a:xfrm>
            <a:off x="4265210" y="5688299"/>
            <a:ext cx="3661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</a:t>
            </a:r>
          </a:p>
        </p:txBody>
      </p:sp>
    </p:spTree>
    <p:extLst>
      <p:ext uri="{BB962C8B-B14F-4D97-AF65-F5344CB8AC3E}">
        <p14:creationId xmlns:p14="http://schemas.microsoft.com/office/powerpoint/2010/main" val="7231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/>
              <a:t>Adam’s likeness, now efface</a:t>
            </a:r>
          </a:p>
          <a:p>
            <a:pPr algn="ctr"/>
            <a:r>
              <a:rPr lang="en-US" sz="4800" dirty="0"/>
              <a:t>Stamp </a:t>
            </a:r>
            <a:r>
              <a:rPr lang="en-US" sz="4800" dirty="0" err="1"/>
              <a:t>Thine</a:t>
            </a:r>
            <a:r>
              <a:rPr lang="en-US" sz="4800" dirty="0"/>
              <a:t> image in its place</a:t>
            </a:r>
          </a:p>
          <a:p>
            <a:pPr algn="ctr"/>
            <a:r>
              <a:rPr lang="en-US" sz="4800" dirty="0"/>
              <a:t>Second Adam from above</a:t>
            </a:r>
          </a:p>
          <a:p>
            <a:pPr algn="ctr"/>
            <a:r>
              <a:rPr lang="en-US" sz="4800" dirty="0"/>
              <a:t>Reinstate us in Thy love</a:t>
            </a:r>
          </a:p>
          <a:p>
            <a:pPr algn="ctr"/>
            <a:r>
              <a:rPr lang="en-US" sz="4800" i="1" dirty="0"/>
              <a:t>Second Adam from above</a:t>
            </a:r>
          </a:p>
          <a:p>
            <a:pPr algn="ctr"/>
            <a:r>
              <a:rPr lang="en-US" sz="4800" i="1" dirty="0"/>
              <a:t>Reinstate us in Thy love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276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9FC2D3-E754-6B88-A2AC-FF151637F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Tanakh</a:t>
            </a:r>
          </a:p>
          <a:p>
            <a:r>
              <a:rPr lang="en-US" dirty="0"/>
              <a:t>Dead Sea Scrolls</a:t>
            </a:r>
          </a:p>
          <a:p>
            <a:r>
              <a:rPr lang="en-US" dirty="0"/>
              <a:t>Septuagint </a:t>
            </a:r>
          </a:p>
          <a:p>
            <a:r>
              <a:rPr lang="en-US" dirty="0"/>
              <a:t>Masoretic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BB53-52A3-635F-7DE1-7C7070C8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E104C-6993-6DBC-56A6-DB66BE664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Tanakh</a:t>
            </a:r>
          </a:p>
          <a:p>
            <a:r>
              <a:rPr lang="en-US" dirty="0"/>
              <a:t>Dead Sea Scrolls</a:t>
            </a:r>
          </a:p>
          <a:p>
            <a:r>
              <a:rPr lang="en-US" dirty="0"/>
              <a:t>Septuagint </a:t>
            </a:r>
          </a:p>
          <a:p>
            <a:r>
              <a:rPr lang="en-US" dirty="0"/>
              <a:t>Masoretic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1352-7EB5-DF90-FDBD-99A6A3CFC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736376-C8D5-191C-4C39-FF1E544C0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TANAKH</a:t>
            </a:r>
          </a:p>
          <a:p>
            <a:r>
              <a:rPr lang="en-US" dirty="0"/>
              <a:t>T = Torah (Law)</a:t>
            </a:r>
          </a:p>
          <a:p>
            <a:r>
              <a:rPr lang="en-US" dirty="0"/>
              <a:t>N = Nevi’im (Prophets)</a:t>
            </a:r>
          </a:p>
          <a:p>
            <a:r>
              <a:rPr lang="en-US" dirty="0"/>
              <a:t>KH = Ketuvim (Writings)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3317F-0C25-B8DE-0B78-B502605E0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F37B3D-07FA-1174-BDC0-EFD3BA466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Tanakh</a:t>
            </a:r>
          </a:p>
          <a:p>
            <a:r>
              <a:rPr lang="en-US" b="1" dirty="0">
                <a:solidFill>
                  <a:srgbClr val="FFFF00"/>
                </a:solidFill>
              </a:rPr>
              <a:t>Dead Sea Scrolls (DDS) </a:t>
            </a:r>
          </a:p>
          <a:p>
            <a:r>
              <a:rPr lang="en-US" dirty="0"/>
              <a:t>Septuagint </a:t>
            </a:r>
          </a:p>
          <a:p>
            <a:r>
              <a:rPr lang="en-US" dirty="0"/>
              <a:t>Masoretic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8DE39-3585-661B-E833-A9A3514B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06F530-1163-0870-B253-B707B9F50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Tanakh</a:t>
            </a:r>
          </a:p>
          <a:p>
            <a:r>
              <a:rPr lang="en-US" b="1" dirty="0">
                <a:solidFill>
                  <a:srgbClr val="FFFF00"/>
                </a:solidFill>
              </a:rPr>
              <a:t>Dead Sea Scrolls (DDS)  – </a:t>
            </a:r>
            <a:r>
              <a:rPr lang="en-US" dirty="0"/>
              <a:t>Qumran Community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Septuagint </a:t>
            </a:r>
          </a:p>
          <a:p>
            <a:r>
              <a:rPr lang="en-US" dirty="0"/>
              <a:t>Masoretic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510EB-30D3-CC36-47A8-712D5D3E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26939-D0A1-DB3F-032D-4624B2590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Tanakh</a:t>
            </a:r>
          </a:p>
          <a:p>
            <a:r>
              <a:rPr lang="en-US" dirty="0"/>
              <a:t>Dead Sea Scrolls</a:t>
            </a:r>
          </a:p>
          <a:p>
            <a:r>
              <a:rPr lang="en-US" b="1" dirty="0">
                <a:solidFill>
                  <a:srgbClr val="FFFF00"/>
                </a:solidFill>
              </a:rPr>
              <a:t>Septuagint (LXX) </a:t>
            </a:r>
          </a:p>
          <a:p>
            <a:r>
              <a:rPr lang="en-US" dirty="0"/>
              <a:t>Masoretic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73E74-662B-93C8-9FCA-FE9DE5F67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2822BD-D11C-ED31-A44F-111876DE6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Tanakh</a:t>
            </a:r>
          </a:p>
          <a:p>
            <a:r>
              <a:rPr lang="en-US" dirty="0"/>
              <a:t>Dead Sea Scrolls</a:t>
            </a:r>
          </a:p>
          <a:p>
            <a:r>
              <a:rPr lang="en-US" dirty="0"/>
              <a:t>Septuagint </a:t>
            </a:r>
          </a:p>
          <a:p>
            <a:r>
              <a:rPr lang="en-US" b="1" dirty="0">
                <a:solidFill>
                  <a:srgbClr val="FFFF00"/>
                </a:solidFill>
              </a:rPr>
              <a:t>Masoretic Text (MT)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31387</TotalTime>
  <Words>330</Words>
  <Application>Microsoft Office PowerPoint</Application>
  <PresentationFormat>Widescreen</PresentationFormat>
  <Paragraphs>80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Arial</vt:lpstr>
      <vt:lpstr>Baguet Script</vt:lpstr>
      <vt:lpstr>Calibri</vt:lpstr>
      <vt:lpstr>Calibri Light</vt:lpstr>
      <vt:lpstr>Echelon</vt:lpstr>
      <vt:lpstr>1_WJB1</vt:lpstr>
      <vt:lpstr>7_WJB1</vt:lpstr>
      <vt:lpstr>WJB1</vt:lpstr>
      <vt:lpstr>8_WJB1</vt:lpstr>
      <vt:lpstr>Office Theme</vt:lpstr>
      <vt:lpstr>9_WJB1</vt:lpstr>
      <vt:lpstr>10_WJB1</vt:lpstr>
      <vt:lpstr>11_WJB1</vt:lpstr>
      <vt:lpstr>12_WJB1</vt:lpstr>
      <vt:lpstr>13_WJB1</vt:lpstr>
      <vt:lpstr>6_WJB1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Hark the Herald Angels 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∙ E ∙ S ∙ T </dc:title>
  <dc:creator>Wendell Brane</dc:creator>
  <cp:lastModifiedBy>Joshua Miles</cp:lastModifiedBy>
  <cp:revision>1853</cp:revision>
  <cp:lastPrinted>2024-12-01T13:49:36Z</cp:lastPrinted>
  <dcterms:created xsi:type="dcterms:W3CDTF">2021-01-08T23:52:50Z</dcterms:created>
  <dcterms:modified xsi:type="dcterms:W3CDTF">2024-12-09T01:06:52Z</dcterms:modified>
</cp:coreProperties>
</file>