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 id="2147483996" r:id="rId8"/>
    <p:sldMasterId id="2147484001" r:id="rId9"/>
    <p:sldMasterId id="2147484019" r:id="rId10"/>
  </p:sldMasterIdLst>
  <p:notesMasterIdLst>
    <p:notesMasterId r:id="rId19"/>
  </p:notesMasterIdLst>
  <p:handoutMasterIdLst>
    <p:handoutMasterId r:id="rId20"/>
  </p:handoutMasterIdLst>
  <p:sldIdLst>
    <p:sldId id="7018" r:id="rId11"/>
    <p:sldId id="260" r:id="rId12"/>
    <p:sldId id="268" r:id="rId13"/>
    <p:sldId id="262" r:id="rId14"/>
    <p:sldId id="263" r:id="rId15"/>
    <p:sldId id="264" r:id="rId16"/>
    <p:sldId id="265" r:id="rId17"/>
    <p:sldId id="266" r:id="rId18"/>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502" autoAdjust="0"/>
    <p:restoredTop sz="94965" autoAdjust="0"/>
  </p:normalViewPr>
  <p:slideViewPr>
    <p:cSldViewPr>
      <p:cViewPr varScale="1">
        <p:scale>
          <a:sx n="88" d="100"/>
          <a:sy n="88" d="100"/>
        </p:scale>
        <p:origin x="108" y="462"/>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12/1/2024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12/1/2024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F88-3A86-9225-8F9F-B87B7AE5B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1886BA-3424-2BE7-9B9B-8F01C8A84ABA}"/>
              </a:ext>
            </a:extLst>
          </p:cNvPr>
          <p:cNvSpPr>
            <a:spLocks noGrp="1"/>
          </p:cNvSpPr>
          <p:nvPr>
            <p:ph type="subTitle" idx="1"/>
          </p:nvPr>
        </p:nvSpPr>
        <p:spPr/>
        <p:txBody>
          <a:bodyPr/>
          <a:lstStyle/>
          <a:p>
            <a:endParaRPr lang="en-US"/>
          </a:p>
        </p:txBody>
      </p:sp>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7"/>
            <a:ext cx="12192000" cy="6872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20617-B2F1-3AE9-01B6-2BACCE3F96B1}"/>
              </a:ext>
            </a:extLst>
          </p:cNvPr>
          <p:cNvSpPr txBox="1"/>
          <p:nvPr/>
        </p:nvSpPr>
        <p:spPr>
          <a:xfrm>
            <a:off x="4582885" y="5469621"/>
            <a:ext cx="326571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CADEMY ENGRAVED LET PLAIN:1.0" panose="02000000000000000000" pitchFamily="2" charset="0"/>
                <a:ea typeface="+mn-ea"/>
                <a:cs typeface="+mn-cs"/>
              </a:rPr>
              <a:t>Esther</a:t>
            </a:r>
          </a:p>
        </p:txBody>
      </p:sp>
    </p:spTree>
    <p:extLst>
      <p:ext uri="{BB962C8B-B14F-4D97-AF65-F5344CB8AC3E}">
        <p14:creationId xmlns:p14="http://schemas.microsoft.com/office/powerpoint/2010/main" val="17638053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0AF7-E1E7-CA30-1E12-92C8B1722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7ACE08-F69A-FB3C-1921-A47B4153B047}"/>
              </a:ext>
            </a:extLst>
          </p:cNvPr>
          <p:cNvSpPr>
            <a:spLocks noGrp="1"/>
          </p:cNvSpPr>
          <p:nvPr>
            <p:ph idx="1"/>
          </p:nvPr>
        </p:nvSpPr>
        <p:spPr>
          <a:xfrm>
            <a:off x="838200" y="3224464"/>
            <a:ext cx="10515600" cy="3633536"/>
          </a:xfrm>
        </p:spPr>
        <p:txBody>
          <a:bodyPr>
            <a:normAutofit fontScale="85000" lnSpcReduction="20000"/>
          </a:bodyPr>
          <a:lstStyle/>
          <a:p>
            <a:pPr marL="0" indent="0" algn="ctr">
              <a:buNone/>
            </a:pPr>
            <a:endParaRPr lang="en-US" sz="4400" b="1" u="sng" dirty="0"/>
          </a:p>
          <a:p>
            <a:pPr marL="0" indent="0" algn="ctr">
              <a:buNone/>
            </a:pPr>
            <a:endParaRPr lang="en-US" sz="4400" b="1" u="sng" dirty="0"/>
          </a:p>
          <a:p>
            <a:pPr marL="0" indent="0" algn="ctr">
              <a:buNone/>
            </a:pPr>
            <a:r>
              <a:rPr lang="en-US" sz="4400" b="1" u="sng" dirty="0"/>
              <a:t>Overarching Themes/Reasons for Writing</a:t>
            </a:r>
          </a:p>
          <a:p>
            <a:pPr marL="0" indent="0">
              <a:buNone/>
            </a:pPr>
            <a:endParaRPr lang="en-US" dirty="0"/>
          </a:p>
          <a:p>
            <a:pPr marL="514350" indent="-514350">
              <a:buAutoNum type="arabicPeriod"/>
            </a:pPr>
            <a:r>
              <a:rPr lang="en-US" sz="3800" dirty="0"/>
              <a:t>Establishes the Festival of Purim</a:t>
            </a:r>
          </a:p>
          <a:p>
            <a:pPr marL="514350" indent="-514350">
              <a:buAutoNum type="arabicPeriod"/>
            </a:pPr>
            <a:endParaRPr lang="en-US" sz="3800" dirty="0"/>
          </a:p>
          <a:p>
            <a:pPr marL="514350" indent="-514350">
              <a:buAutoNum type="arabicPeriod"/>
            </a:pPr>
            <a:r>
              <a:rPr lang="en-US" sz="3800" dirty="0"/>
              <a:t>God’s Providence and faithfulness to a faithless people</a:t>
            </a:r>
          </a:p>
          <a:p>
            <a:pPr marL="514350" indent="-514350">
              <a:buAutoNum type="arabicPeriod"/>
            </a:pPr>
            <a:endParaRPr lang="en-US" dirty="0"/>
          </a:p>
        </p:txBody>
      </p:sp>
      <p:pic>
        <p:nvPicPr>
          <p:cNvPr id="4" name="Picture 4" descr="Free Online Seminary Course | Old Testament History">
            <a:extLst>
              <a:ext uri="{FF2B5EF4-FFF2-40B4-BE49-F238E27FC236}">
                <a16:creationId xmlns:a16="http://schemas.microsoft.com/office/drawing/2014/main" id="{1E46E748-2276-2882-0033-E3C7E7D7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7"/>
            <a:ext cx="12192000" cy="41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562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0AF7-E1E7-CA30-1E12-92C8B1722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7ACE08-F69A-FB3C-1921-A47B4153B047}"/>
              </a:ext>
            </a:extLst>
          </p:cNvPr>
          <p:cNvSpPr>
            <a:spLocks noGrp="1"/>
          </p:cNvSpPr>
          <p:nvPr>
            <p:ph idx="1"/>
          </p:nvPr>
        </p:nvSpPr>
        <p:spPr>
          <a:xfrm>
            <a:off x="0" y="2807369"/>
            <a:ext cx="11967411" cy="5149516"/>
          </a:xfrm>
        </p:spPr>
        <p:txBody>
          <a:bodyPr>
            <a:normAutofit/>
          </a:bodyPr>
          <a:lstStyle/>
          <a:p>
            <a:pPr marL="0" indent="0" algn="ctr">
              <a:buNone/>
            </a:pPr>
            <a:endParaRPr lang="en-US" sz="4400" b="1" u="sng" dirty="0"/>
          </a:p>
          <a:p>
            <a:pPr marL="0" indent="0" algn="ctr">
              <a:buNone/>
            </a:pPr>
            <a:r>
              <a:rPr lang="en-US" sz="4400" b="1" u="sng" dirty="0"/>
              <a:t>Timeline</a:t>
            </a:r>
          </a:p>
          <a:p>
            <a:pPr marL="0" indent="0">
              <a:buNone/>
            </a:pPr>
            <a:r>
              <a:rPr lang="en-US" dirty="0"/>
              <a:t>721 BC    612 BC	597 BC      550 BC  	539/38 BC	486-464 BC	 &lt;-&gt;	331 BC	                                      </a:t>
            </a:r>
          </a:p>
          <a:p>
            <a:pPr marL="0" indent="0">
              <a:buNone/>
            </a:pPr>
            <a:r>
              <a:rPr lang="en-US" sz="1400" dirty="0"/>
              <a:t>Assyrians take        Medes and 	Judah taken by            Persia                   Persia Conquers 	Xerxes reigns in Persia	    (The	Alexander the Great</a:t>
            </a:r>
          </a:p>
          <a:p>
            <a:pPr marL="0" indent="0">
              <a:buNone/>
            </a:pPr>
            <a:r>
              <a:rPr lang="en-US" sz="1400" dirty="0"/>
              <a:t>Israel (the 	           Babylonians work	Babylonians	                 takes                   Babylonians and 			  Book of	and the Greeks take</a:t>
            </a:r>
          </a:p>
          <a:p>
            <a:pPr marL="0" indent="0">
              <a:buNone/>
            </a:pPr>
            <a:r>
              <a:rPr lang="en-US" sz="1400" dirty="0"/>
              <a:t>Northern	           together to take	(Nebuchadnezzar)        the                      King Cyrus of Persia			  Esther is	Persia</a:t>
            </a:r>
          </a:p>
          <a:p>
            <a:pPr marL="0" indent="0">
              <a:buNone/>
            </a:pPr>
            <a:r>
              <a:rPr lang="en-US" sz="1400" dirty="0"/>
              <a:t>Kingdom)	           the Assyrians		                  Medes               allows Jews to go 			  Written)</a:t>
            </a:r>
          </a:p>
          <a:p>
            <a:pPr marL="0" indent="0">
              <a:buNone/>
            </a:pPr>
            <a:r>
              <a:rPr lang="en-US" sz="1400" dirty="0"/>
              <a:t>						back to homeland</a:t>
            </a:r>
          </a:p>
          <a:p>
            <a:pPr marL="0" indent="0">
              <a:buNone/>
            </a:pPr>
            <a:endParaRPr lang="en-US" dirty="0"/>
          </a:p>
        </p:txBody>
      </p:sp>
      <p:pic>
        <p:nvPicPr>
          <p:cNvPr id="4" name="Picture 4" descr="Free Online Seminary Course | Old Testament History">
            <a:extLst>
              <a:ext uri="{FF2B5EF4-FFF2-40B4-BE49-F238E27FC236}">
                <a16:creationId xmlns:a16="http://schemas.microsoft.com/office/drawing/2014/main" id="{1E46E748-2276-2882-0033-E3C7E7D7A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273"/>
            <a:ext cx="12192000" cy="394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96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0AF7-E1E7-CA30-1E12-92C8B1722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7ACE08-F69A-FB3C-1921-A47B4153B047}"/>
              </a:ext>
            </a:extLst>
          </p:cNvPr>
          <p:cNvSpPr>
            <a:spLocks noGrp="1"/>
          </p:cNvSpPr>
          <p:nvPr>
            <p:ph idx="1"/>
          </p:nvPr>
        </p:nvSpPr>
        <p:spPr>
          <a:xfrm>
            <a:off x="838200" y="2743200"/>
            <a:ext cx="10515600" cy="5245768"/>
          </a:xfrm>
        </p:spPr>
        <p:txBody>
          <a:bodyPr>
            <a:normAutofit/>
          </a:bodyPr>
          <a:lstStyle/>
          <a:p>
            <a:pPr marL="0" indent="0" algn="ctr">
              <a:buNone/>
            </a:pPr>
            <a:endParaRPr lang="en-US" sz="4400" b="1" u="sng" dirty="0"/>
          </a:p>
          <a:p>
            <a:pPr marL="0" indent="0" algn="ctr">
              <a:buNone/>
            </a:pPr>
            <a:endParaRPr lang="en-US" sz="4400" b="1" u="sng" dirty="0"/>
          </a:p>
          <a:p>
            <a:pPr marL="0" indent="0" algn="ctr">
              <a:buNone/>
            </a:pPr>
            <a:r>
              <a:rPr lang="en-US" sz="4400" b="1" u="sng" dirty="0"/>
              <a:t>Possible Reasons Why God is not Mentioned</a:t>
            </a:r>
            <a:endParaRPr lang="en-US" dirty="0"/>
          </a:p>
          <a:p>
            <a:pPr marL="514350" indent="-514350">
              <a:buAutoNum type="arabicPeriod"/>
            </a:pPr>
            <a:r>
              <a:rPr lang="en-US" sz="3200" dirty="0"/>
              <a:t>To show God’s Providence and Faithfulness at work even to a Faithless People</a:t>
            </a:r>
          </a:p>
          <a:p>
            <a:pPr marL="514350" indent="-514350">
              <a:buAutoNum type="arabicPeriod"/>
            </a:pPr>
            <a:r>
              <a:rPr lang="en-US" sz="3200" dirty="0"/>
              <a:t>Author doesn’t want to associate God with a faithless people who’ve assimilated into pagan culture</a:t>
            </a:r>
          </a:p>
        </p:txBody>
      </p:sp>
      <p:pic>
        <p:nvPicPr>
          <p:cNvPr id="4" name="Picture 4" descr="Free Online Seminary Course | Old Testament History">
            <a:extLst>
              <a:ext uri="{FF2B5EF4-FFF2-40B4-BE49-F238E27FC236}">
                <a16:creationId xmlns:a16="http://schemas.microsoft.com/office/drawing/2014/main" id="{1E46E748-2276-2882-0033-E3C7E7D7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9480"/>
            <a:ext cx="12446883" cy="47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024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0AF7-E1E7-CA30-1E12-92C8B1722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7ACE08-F69A-FB3C-1921-A47B4153B047}"/>
              </a:ext>
            </a:extLst>
          </p:cNvPr>
          <p:cNvSpPr>
            <a:spLocks noGrp="1"/>
          </p:cNvSpPr>
          <p:nvPr>
            <p:ph idx="1"/>
          </p:nvPr>
        </p:nvSpPr>
        <p:spPr>
          <a:xfrm>
            <a:off x="838200" y="3224464"/>
            <a:ext cx="10515600" cy="3633536"/>
          </a:xfrm>
        </p:spPr>
        <p:txBody>
          <a:bodyPr>
            <a:normAutofit fontScale="85000" lnSpcReduction="10000"/>
          </a:bodyPr>
          <a:lstStyle/>
          <a:p>
            <a:pPr marL="0" indent="0" algn="ctr">
              <a:buNone/>
            </a:pPr>
            <a:endParaRPr lang="en-US" sz="4400" b="1" u="sng" dirty="0"/>
          </a:p>
          <a:p>
            <a:pPr marL="0" indent="0" algn="ctr">
              <a:buNone/>
            </a:pPr>
            <a:endParaRPr lang="en-US" sz="4400" b="1" u="sng" dirty="0"/>
          </a:p>
          <a:p>
            <a:pPr marL="0" indent="0" algn="ctr">
              <a:buNone/>
            </a:pPr>
            <a:r>
              <a:rPr lang="en-US" sz="4400" b="1" u="sng" dirty="0"/>
              <a:t>How is God seen in Esther?</a:t>
            </a:r>
          </a:p>
          <a:p>
            <a:pPr marL="514350" indent="-514350">
              <a:buAutoNum type="arabicPeriod"/>
            </a:pPr>
            <a:r>
              <a:rPr lang="en-US" sz="4300" dirty="0"/>
              <a:t>God’s Providence Faithfulness at work throughout</a:t>
            </a:r>
          </a:p>
          <a:p>
            <a:pPr marL="514350" indent="-514350">
              <a:buAutoNum type="arabicPeriod"/>
            </a:pPr>
            <a:r>
              <a:rPr lang="en-US" sz="4400" dirty="0"/>
              <a:t>Fasting and maybe Praying to God</a:t>
            </a:r>
          </a:p>
          <a:p>
            <a:pPr marL="514350" indent="-514350">
              <a:buAutoNum type="arabicPeriod"/>
            </a:pPr>
            <a:r>
              <a:rPr lang="en-US" sz="4400" dirty="0"/>
              <a:t>Maybe in expecting God’s intervention</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pic>
        <p:nvPicPr>
          <p:cNvPr id="4" name="Picture 4" descr="Free Online Seminary Course | Old Testament History">
            <a:extLst>
              <a:ext uri="{FF2B5EF4-FFF2-40B4-BE49-F238E27FC236}">
                <a16:creationId xmlns:a16="http://schemas.microsoft.com/office/drawing/2014/main" id="{1E46E748-2276-2882-0033-E3C7E7D7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7"/>
            <a:ext cx="12192000" cy="398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359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0AF7-E1E7-CA30-1E12-92C8B1722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7ACE08-F69A-FB3C-1921-A47B4153B047}"/>
              </a:ext>
            </a:extLst>
          </p:cNvPr>
          <p:cNvSpPr>
            <a:spLocks noGrp="1"/>
          </p:cNvSpPr>
          <p:nvPr>
            <p:ph idx="1"/>
          </p:nvPr>
        </p:nvSpPr>
        <p:spPr>
          <a:xfrm>
            <a:off x="838200" y="3429000"/>
            <a:ext cx="10515600" cy="3429000"/>
          </a:xfrm>
        </p:spPr>
        <p:txBody>
          <a:bodyPr>
            <a:normAutofit fontScale="92500" lnSpcReduction="20000"/>
          </a:bodyPr>
          <a:lstStyle/>
          <a:p>
            <a:pPr marL="0" indent="0" algn="ctr">
              <a:buNone/>
            </a:pPr>
            <a:endParaRPr lang="en-US" sz="4400" b="1" u="sng" dirty="0"/>
          </a:p>
          <a:p>
            <a:pPr marL="0" indent="0" algn="ctr">
              <a:buNone/>
            </a:pPr>
            <a:r>
              <a:rPr lang="en-US" sz="4400" b="1" u="sng" dirty="0"/>
              <a:t>Purim</a:t>
            </a:r>
          </a:p>
          <a:p>
            <a:pPr marL="0" indent="0" algn="ctr">
              <a:buNone/>
            </a:pPr>
            <a:endParaRPr lang="en-US" sz="4400" b="1" u="sng" dirty="0"/>
          </a:p>
          <a:p>
            <a:pPr marL="0" indent="0">
              <a:buNone/>
            </a:pPr>
            <a:r>
              <a:rPr lang="en-US" sz="4400" dirty="0"/>
              <a:t>Lot = </a:t>
            </a:r>
            <a:r>
              <a:rPr lang="en-US" sz="4400" dirty="0" err="1"/>
              <a:t>Pur</a:t>
            </a:r>
            <a:r>
              <a:rPr lang="en-US" sz="4400" dirty="0"/>
              <a:t> in Hebrew</a:t>
            </a:r>
          </a:p>
          <a:p>
            <a:pPr marL="0" indent="0">
              <a:buNone/>
            </a:pPr>
            <a:endParaRPr lang="en-US" sz="4400" dirty="0"/>
          </a:p>
          <a:p>
            <a:pPr marL="0" indent="0">
              <a:buNone/>
            </a:pPr>
            <a:r>
              <a:rPr lang="en-US" sz="4400" dirty="0"/>
              <a:t>Festival of Purim = Festival of Lots</a:t>
            </a:r>
          </a:p>
          <a:p>
            <a:pPr marL="514350" indent="-514350">
              <a:buAutoNum type="arabicPeriod"/>
            </a:pPr>
            <a:endParaRPr lang="en-US" dirty="0"/>
          </a:p>
          <a:p>
            <a:pPr marL="514350" indent="-514350">
              <a:buAutoNum type="arabicPeriod"/>
            </a:pPr>
            <a:endParaRPr lang="en-US" dirty="0"/>
          </a:p>
        </p:txBody>
      </p:sp>
      <p:pic>
        <p:nvPicPr>
          <p:cNvPr id="4" name="Picture 4" descr="Free Online Seminary Course | Old Testament History">
            <a:extLst>
              <a:ext uri="{FF2B5EF4-FFF2-40B4-BE49-F238E27FC236}">
                <a16:creationId xmlns:a16="http://schemas.microsoft.com/office/drawing/2014/main" id="{1E46E748-2276-2882-0033-E3C7E7D7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7"/>
            <a:ext cx="12192000" cy="398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5739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0AF7-E1E7-CA30-1E12-92C8B1722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7ACE08-F69A-FB3C-1921-A47B4153B047}"/>
              </a:ext>
            </a:extLst>
          </p:cNvPr>
          <p:cNvSpPr>
            <a:spLocks noGrp="1"/>
          </p:cNvSpPr>
          <p:nvPr>
            <p:ph idx="1"/>
          </p:nvPr>
        </p:nvSpPr>
        <p:spPr>
          <a:xfrm>
            <a:off x="0" y="3031958"/>
            <a:ext cx="12192000" cy="3826042"/>
          </a:xfrm>
        </p:spPr>
        <p:txBody>
          <a:bodyPr>
            <a:normAutofit fontScale="92500" lnSpcReduction="20000"/>
          </a:bodyPr>
          <a:lstStyle/>
          <a:p>
            <a:pPr marL="0" indent="0" algn="ctr">
              <a:buNone/>
            </a:pPr>
            <a:r>
              <a:rPr lang="en-US" sz="4400" b="1" u="sng" dirty="0"/>
              <a:t>God’s Hiddenness</a:t>
            </a:r>
          </a:p>
          <a:p>
            <a:pPr marL="0" indent="0">
              <a:buNone/>
            </a:pPr>
            <a:r>
              <a:rPr lang="en-US" sz="4000" dirty="0"/>
              <a:t>“The author [of Esther] seems to be affirming, on the one hand that God indeed is involved with His people [God’s providence] and on the other hand, that perceiving this involvement is sometimes difficult [God’s hiddenness].  While the author and his readers know rationally  that God is always present and in control, the experiences of life show that the specific manifestations of His presence are not always clear.” OT Professor David Howard</a:t>
            </a:r>
          </a:p>
          <a:p>
            <a:pPr marL="514350" indent="-514350">
              <a:buAutoNum type="arabicPeriod"/>
            </a:pPr>
            <a:endParaRPr lang="en-US" dirty="0"/>
          </a:p>
          <a:p>
            <a:pPr marL="514350" indent="-514350">
              <a:buAutoNum type="arabicPeriod"/>
            </a:pPr>
            <a:endParaRPr lang="en-US" dirty="0"/>
          </a:p>
        </p:txBody>
      </p:sp>
      <p:pic>
        <p:nvPicPr>
          <p:cNvPr id="4" name="Picture 4" descr="Free Online Seminary Course | Old Testament History">
            <a:extLst>
              <a:ext uri="{FF2B5EF4-FFF2-40B4-BE49-F238E27FC236}">
                <a16:creationId xmlns:a16="http://schemas.microsoft.com/office/drawing/2014/main" id="{1E46E748-2276-2882-0033-E3C7E7D7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283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5391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F88-3A86-9225-8F9F-B87B7AE5B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1886BA-3424-2BE7-9B9B-8F01C8A84ABA}"/>
              </a:ext>
            </a:extLst>
          </p:cNvPr>
          <p:cNvSpPr>
            <a:spLocks noGrp="1"/>
          </p:cNvSpPr>
          <p:nvPr>
            <p:ph type="subTitle" idx="1"/>
          </p:nvPr>
        </p:nvSpPr>
        <p:spPr/>
        <p:txBody>
          <a:bodyPr/>
          <a:lstStyle/>
          <a:p>
            <a:endParaRPr lang="en-US"/>
          </a:p>
        </p:txBody>
      </p:sp>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7"/>
            <a:ext cx="12192000" cy="6872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20617-B2F1-3AE9-01B6-2BACCE3F96B1}"/>
              </a:ext>
            </a:extLst>
          </p:cNvPr>
          <p:cNvSpPr txBox="1"/>
          <p:nvPr/>
        </p:nvSpPr>
        <p:spPr>
          <a:xfrm>
            <a:off x="4582885" y="5469621"/>
            <a:ext cx="326571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CADEMY ENGRAVED LET PLAIN:1.0" panose="02000000000000000000" pitchFamily="2" charset="0"/>
                <a:ea typeface="+mn-ea"/>
                <a:cs typeface="+mn-cs"/>
              </a:rPr>
              <a:t>Esther</a:t>
            </a:r>
          </a:p>
        </p:txBody>
      </p:sp>
    </p:spTree>
    <p:extLst>
      <p:ext uri="{BB962C8B-B14F-4D97-AF65-F5344CB8AC3E}">
        <p14:creationId xmlns:p14="http://schemas.microsoft.com/office/powerpoint/2010/main" val="4104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31322</TotalTime>
  <Words>303</Words>
  <Application>Microsoft Office PowerPoint</Application>
  <PresentationFormat>Widescreen</PresentationFormat>
  <Paragraphs>37</Paragraphs>
  <Slides>8</Slides>
  <Notes>0</Notes>
  <HiddenSlides>0</HiddenSlides>
  <MMClips>0</MMClips>
  <ScaleCrop>false</ScaleCrop>
  <HeadingPairs>
    <vt:vector size="8" baseType="variant">
      <vt:variant>
        <vt:lpstr>Fonts Used</vt:lpstr>
      </vt:variant>
      <vt:variant>
        <vt:i4>4</vt:i4>
      </vt:variant>
      <vt:variant>
        <vt:lpstr>Theme</vt:lpstr>
      </vt:variant>
      <vt:variant>
        <vt:i4>10</vt:i4>
      </vt:variant>
      <vt:variant>
        <vt:lpstr>Slide Titles</vt:lpstr>
      </vt:variant>
      <vt:variant>
        <vt:i4>8</vt:i4>
      </vt:variant>
      <vt:variant>
        <vt:lpstr>Custom Shows</vt:lpstr>
      </vt:variant>
      <vt:variant>
        <vt:i4>1</vt:i4>
      </vt:variant>
    </vt:vector>
  </HeadingPairs>
  <TitlesOfParts>
    <vt:vector size="23" baseType="lpstr">
      <vt:lpstr>ACADEMY ENGRAVED LET PLAIN:1.0</vt:lpstr>
      <vt:lpstr>Arial</vt:lpstr>
      <vt:lpstr>Calibri</vt:lpstr>
      <vt:lpstr>Calibri Light</vt:lpstr>
      <vt:lpstr>1_WJB1</vt:lpstr>
      <vt:lpstr>7_WJB1</vt:lpstr>
      <vt:lpstr>WJB1</vt:lpstr>
      <vt:lpstr>8_WJB1</vt:lpstr>
      <vt:lpstr>Office Theme</vt:lpstr>
      <vt:lpstr>9_WJB1</vt:lpstr>
      <vt:lpstr>10_WJB1</vt:lpstr>
      <vt:lpstr>11_WJB1</vt:lpstr>
      <vt:lpstr>12_WJB1</vt:lpstr>
      <vt:lpstr>13_WJB1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1846</cp:revision>
  <cp:lastPrinted>2024-12-01T13:49:36Z</cp:lastPrinted>
  <dcterms:created xsi:type="dcterms:W3CDTF">2021-01-08T23:52:50Z</dcterms:created>
  <dcterms:modified xsi:type="dcterms:W3CDTF">2024-12-01T22:06:15Z</dcterms:modified>
</cp:coreProperties>
</file>